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20" r:id="rId3"/>
    <p:sldId id="323" r:id="rId4"/>
    <p:sldId id="321" r:id="rId5"/>
    <p:sldId id="322" r:id="rId6"/>
    <p:sldId id="324" r:id="rId7"/>
    <p:sldId id="319" r:id="rId8"/>
    <p:sldId id="301" r:id="rId9"/>
    <p:sldId id="300" r:id="rId10"/>
    <p:sldId id="302" r:id="rId11"/>
    <p:sldId id="330" r:id="rId12"/>
    <p:sldId id="303" r:id="rId13"/>
    <p:sldId id="304" r:id="rId14"/>
    <p:sldId id="308" r:id="rId15"/>
    <p:sldId id="306" r:id="rId16"/>
    <p:sldId id="309" r:id="rId17"/>
    <p:sldId id="325" r:id="rId18"/>
    <p:sldId id="326" r:id="rId19"/>
    <p:sldId id="310" r:id="rId20"/>
    <p:sldId id="312" r:id="rId21"/>
    <p:sldId id="313" r:id="rId22"/>
    <p:sldId id="316" r:id="rId23"/>
    <p:sldId id="333" r:id="rId24"/>
    <p:sldId id="334" r:id="rId25"/>
    <p:sldId id="335" r:id="rId26"/>
    <p:sldId id="341" r:id="rId27"/>
    <p:sldId id="342" r:id="rId28"/>
    <p:sldId id="340" r:id="rId29"/>
    <p:sldId id="336" r:id="rId30"/>
    <p:sldId id="337" r:id="rId31"/>
    <p:sldId id="338" r:id="rId32"/>
    <p:sldId id="339" r:id="rId33"/>
    <p:sldId id="328" r:id="rId34"/>
    <p:sldId id="329" r:id="rId35"/>
    <p:sldId id="317" r:id="rId36"/>
    <p:sldId id="297" r:id="rId37"/>
  </p:sldIdLst>
  <p:sldSz cx="10058400" cy="7772400"/>
  <p:notesSz cx="10058400" cy="7772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0000"/>
    <a:srgbClr val="C86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0" autoAdjust="0"/>
    <p:restoredTop sz="96290" autoAdjust="0"/>
  </p:normalViewPr>
  <p:slideViewPr>
    <p:cSldViewPr>
      <p:cViewPr>
        <p:scale>
          <a:sx n="114" d="100"/>
          <a:sy n="114" d="100"/>
        </p:scale>
        <p:origin x="-560" y="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96472-0B9E-E641-B904-66E1208115E5}" type="datetime1">
              <a:rPr lang="en-US" smtClean="0"/>
              <a:t>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273F-873B-1B43-A144-E6890529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794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7B9FE-E941-2A45-B6E6-78838C51D81D}" type="datetime1">
              <a:rPr lang="en-US" smtClean="0"/>
              <a:t>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342A5-BF14-9048-89B3-01129DBD0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9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EC30-31FC-3E46-86BF-1B90AF3927F2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>
                <a:solidFill>
                  <a:srgbClr val="D2232A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>
                <a:solidFill>
                  <a:srgbClr val="1E1E1D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978FB-7DEE-CE4C-B4CF-3E67CC06F096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>
                <a:solidFill>
                  <a:srgbClr val="D2232A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96F4-50A9-6944-9A86-6780A6CABA72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>
                <a:solidFill>
                  <a:srgbClr val="D2232A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A3BD6-D790-034A-A347-1CFE0AEEC34E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2317-0C0A-D84F-82EC-81DD2B962085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955671"/>
            <a:ext cx="9169400" cy="814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D2232A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1" y="3168648"/>
            <a:ext cx="8986517" cy="1615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>
                <a:solidFill>
                  <a:srgbClr val="1E1E1D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27CA0-24FC-5E4C-837F-8D9FF5683D0B}" type="datetime1">
              <a:rPr lang="en-US" smtClean="0"/>
              <a:t>3/11/15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5.xml"/><Relationship Id="rId8" Type="http://schemas.openxmlformats.org/officeDocument/2006/relationships/image" Target="../media/image1.png"/><Relationship Id="rId9" Type="http://schemas.openxmlformats.org/officeDocument/2006/relationships/image" Target="../media/image4.jpg"/><Relationship Id="rId10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mailto:gary@yopine.com" TargetMode="External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9880" y="0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058400" cy="77724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1E1E1D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16" name="Picture 15" descr="2colorWhiteT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743200"/>
            <a:ext cx="5892800" cy="2209800"/>
          </a:xfrm>
          <a:prstGeom prst="rect">
            <a:avLst/>
          </a:prstGeom>
        </p:spPr>
      </p:pic>
      <p:sp>
        <p:nvSpPr>
          <p:cNvPr id="18" name="object 5"/>
          <p:cNvSpPr txBox="1">
            <a:spLocks/>
          </p:cNvSpPr>
          <p:nvPr/>
        </p:nvSpPr>
        <p:spPr>
          <a:xfrm>
            <a:off x="5334000" y="6629400"/>
            <a:ext cx="45212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US" sz="2000" i="1" spc="25" dirty="0" smtClean="0">
                <a:solidFill>
                  <a:srgbClr val="C86419"/>
                </a:solidFill>
              </a:rPr>
              <a:t>Data Science Class (DAT4) – Final Project</a:t>
            </a:r>
            <a:endParaRPr lang="en-US" sz="2000" i="1" spc="5" dirty="0">
              <a:solidFill>
                <a:srgbClr val="C86419"/>
              </a:solidFill>
            </a:endParaRPr>
          </a:p>
        </p:txBody>
      </p:sp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51816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nothing that keeps a fashion oriented poll separated from a comic book poll…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9" name="Picture 8" descr="IMG_47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content is presented in ‘Explore’ view today simply chronologically.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51816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Users shouldn’t have to sift through content that is of no interest to them.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9" name="Picture 8" descr="IMG_47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bet those are two very different people/demographics...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47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Data: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need to know is contained in the questions and the responses.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9" name="Picture 8" descr="IMG_47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  <p:pic>
        <p:nvPicPr>
          <p:cNvPr id="2" name="Picture 1" descr="IMG_47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Data: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we need to know is contained in the questions and the responses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51816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let Machine Learning do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work to dictate how our content should be organized.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9" name="Picture 8" descr="IMG_47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  <p:pic>
        <p:nvPicPr>
          <p:cNvPr id="2" name="Picture 1" descr="IMG_47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9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38142"/>
            <a:ext cx="6172200" cy="329125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4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irst,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-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15" descr="IMG_477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0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38142"/>
            <a:ext cx="6172200" cy="329125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4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4800" y="66294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columns matter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pollQuestion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(#12) &amp;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pollAnswer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(#5)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IMG_477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5334000"/>
            <a:ext cx="6172200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611" y="4191000"/>
            <a:ext cx="6172200" cy="152400"/>
          </a:xfrm>
          <a:prstGeom prst="rect">
            <a:avLst/>
          </a:prstGeom>
          <a:solidFill>
            <a:srgbClr val="3366FF">
              <a:alpha val="5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43600" y="4267200"/>
            <a:ext cx="2895600" cy="2286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05600" y="46482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05600" y="53340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05600" y="60198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229600" y="49530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29600" y="56388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1000" y="2286000"/>
            <a:ext cx="533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irst,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-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1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38142"/>
            <a:ext cx="6172200" cy="329125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4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4800" y="66294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columns matter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pollQuestion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(#12) &amp;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pollAnswer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(#5)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IMG_477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5334000"/>
            <a:ext cx="6172200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611" y="4191000"/>
            <a:ext cx="6172200" cy="152400"/>
          </a:xfrm>
          <a:prstGeom prst="rect">
            <a:avLst/>
          </a:prstGeom>
          <a:solidFill>
            <a:srgbClr val="3366FF">
              <a:alpha val="5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G_47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638800" y="4953000"/>
            <a:ext cx="3505200" cy="3048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15000" y="5966276"/>
            <a:ext cx="32004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1000" y="2286000"/>
            <a:ext cx="533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irst,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-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93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IMG_477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  <p:pic>
        <p:nvPicPr>
          <p:cNvPr id="3" name="Picture 2" descr="IMG_47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81000" y="2286000"/>
            <a:ext cx="533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200400"/>
            <a:ext cx="6718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IMG_477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  <p:pic>
        <p:nvPicPr>
          <p:cNvPr id="3" name="Picture 2" descr="IMG_47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81000" y="2286000"/>
            <a:ext cx="533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206903"/>
            <a:ext cx="6553200" cy="41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Plan (the data science):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TFIDF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(Term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requency Inverse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ocument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requency)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LDA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topics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Fit a predictive model for future polls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181600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Need to group similar data into sets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(topics)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Need to discover topics from human sentences(NLP)</a:t>
            </a:r>
          </a:p>
        </p:txBody>
      </p:sp>
    </p:spTree>
    <p:extLst>
      <p:ext uri="{BB962C8B-B14F-4D97-AF65-F5344CB8AC3E}">
        <p14:creationId xmlns:p14="http://schemas.microsoft.com/office/powerpoint/2010/main" val="232209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343400" y="2286000"/>
            <a:ext cx="5334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do we do: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&amp; Response Platform: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Brands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Broadcasters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Publishers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k-12, higher-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non-Profits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57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hope is that the data will reflect what I believe (through 2.5 years of cursory observation) to be the correct categories.</a:t>
            </a: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7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1816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Whatever the data reveals will be what goes into the product.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hope is that the data will reflect what I believe (through 2.5 years of cursory observation) to be the correct categories.</a:t>
            </a:r>
          </a:p>
        </p:txBody>
      </p:sp>
    </p:spTree>
    <p:extLst>
      <p:ext uri="{BB962C8B-B14F-4D97-AF65-F5344CB8AC3E}">
        <p14:creationId xmlns:p14="http://schemas.microsoft.com/office/powerpoint/2010/main" val="95952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9618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like this…</a:t>
            </a:r>
          </a:p>
        </p:txBody>
      </p:sp>
      <p:pic>
        <p:nvPicPr>
          <p:cNvPr id="5" name="Picture 4" descr="v4.0-4.1-Categor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10058400" cy="4312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14800" y="457200"/>
            <a:ext cx="3124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Best Guess @ Categories: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Sports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Politics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Music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Holidays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Movies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Food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Fashion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World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Tech</a:t>
            </a:r>
          </a:p>
        </p:txBody>
      </p:sp>
    </p:spTree>
    <p:extLst>
      <p:ext uri="{BB962C8B-B14F-4D97-AF65-F5344CB8AC3E}">
        <p14:creationId xmlns:p14="http://schemas.microsoft.com/office/powerpoint/2010/main" val="85730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v4.0-4.1-Categor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" y="533400"/>
            <a:ext cx="19726377" cy="845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33" y="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334708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v4.0-4.1-Categor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7977" y="533400"/>
            <a:ext cx="19726377" cy="845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33" y="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158028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28600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insane </a:t>
            </a:r>
            <a:r>
              <a:rPr lang="en-US" sz="2800" b="1" dirty="0" smtClean="0">
                <a:solidFill>
                  <a:srgbClr val="0000FF"/>
                </a:solidFill>
              </a:rPr>
              <a:t>CODE:</a:t>
            </a:r>
            <a:endParaRPr lang="en-US" sz="28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80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28600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insane </a:t>
            </a:r>
            <a:r>
              <a:rPr lang="en-US" sz="2800" b="1" dirty="0" smtClean="0">
                <a:solidFill>
                  <a:srgbClr val="0000FF"/>
                </a:solidFill>
              </a:rPr>
              <a:t>CODE:</a:t>
            </a:r>
            <a:endParaRPr lang="en-US" sz="2800" b="1" dirty="0" smtClean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71800"/>
            <a:ext cx="8293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8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28600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800" b="1" dirty="0" smtClean="0">
                <a:solidFill>
                  <a:srgbClr val="0000FF"/>
                </a:solidFill>
              </a:rPr>
              <a:t>CODE:</a:t>
            </a:r>
            <a:endParaRPr lang="en-US" sz="2800" b="1" dirty="0" smtClean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115270"/>
            <a:ext cx="50292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3366FF"/>
                </a:solidFill>
              </a:rPr>
              <a:t>CountVectorizer</a:t>
            </a:r>
            <a:r>
              <a:rPr lang="en-US" dirty="0">
                <a:solidFill>
                  <a:srgbClr val="3366FF"/>
                </a:solidFill>
              </a:rPr>
              <a:t> supports counts of N-grams of words or </a:t>
            </a:r>
            <a:r>
              <a:rPr lang="en-US" dirty="0" smtClean="0">
                <a:solidFill>
                  <a:srgbClr val="3366FF"/>
                </a:solidFill>
              </a:rPr>
              <a:t>consecutive </a:t>
            </a:r>
            <a:r>
              <a:rPr lang="en-US" dirty="0">
                <a:solidFill>
                  <a:srgbClr val="3366FF"/>
                </a:solidFill>
              </a:rPr>
              <a:t>characters. </a:t>
            </a:r>
            <a:endParaRPr lang="en-US" dirty="0" smtClean="0">
              <a:solidFill>
                <a:srgbClr val="3366FF"/>
              </a:solidFill>
            </a:endParaRPr>
          </a:p>
          <a:p>
            <a:endParaRPr lang="en-US" dirty="0">
              <a:solidFill>
                <a:srgbClr val="3366FF"/>
              </a:solidFill>
            </a:endParaRPr>
          </a:p>
          <a:p>
            <a:r>
              <a:rPr lang="en-US" dirty="0" smtClean="0">
                <a:solidFill>
                  <a:srgbClr val="3366FF"/>
                </a:solidFill>
              </a:rPr>
              <a:t>Once </a:t>
            </a:r>
            <a:r>
              <a:rPr lang="en-US" dirty="0">
                <a:solidFill>
                  <a:srgbClr val="3366FF"/>
                </a:solidFill>
              </a:rPr>
              <a:t>fitted, the </a:t>
            </a:r>
            <a:r>
              <a:rPr lang="en-US" dirty="0" err="1">
                <a:solidFill>
                  <a:srgbClr val="3366FF"/>
                </a:solidFill>
              </a:rPr>
              <a:t>vectorizer</a:t>
            </a:r>
            <a:r>
              <a:rPr lang="en-US" dirty="0">
                <a:solidFill>
                  <a:srgbClr val="3366FF"/>
                </a:solidFill>
              </a:rPr>
              <a:t> has built a dictionary of feature indices</a:t>
            </a:r>
            <a:r>
              <a:rPr lang="en-US" dirty="0" smtClean="0">
                <a:solidFill>
                  <a:srgbClr val="3366FF"/>
                </a:solidFill>
              </a:rPr>
              <a:t>:</a:t>
            </a:r>
          </a:p>
          <a:p>
            <a:endParaRPr lang="en-US" dirty="0">
              <a:solidFill>
                <a:srgbClr val="3366FF"/>
              </a:solidFill>
            </a:endParaRPr>
          </a:p>
          <a:p>
            <a:r>
              <a:rPr lang="en-US" dirty="0" smtClean="0">
                <a:solidFill>
                  <a:srgbClr val="3366FF"/>
                </a:solidFill>
              </a:rPr>
              <a:t>They are the </a:t>
            </a:r>
            <a:r>
              <a:rPr lang="en-US" i="1" dirty="0" smtClean="0">
                <a:solidFill>
                  <a:srgbClr val="3366FF"/>
                </a:solidFill>
              </a:rPr>
              <a:t>TOPICS…</a:t>
            </a:r>
            <a:endParaRPr lang="en-US" i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7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800" y="838200"/>
            <a:ext cx="6324600" cy="464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00FF"/>
                </a:solidFill>
              </a:rPr>
              <a:t>Results</a:t>
            </a:r>
            <a:r>
              <a:rPr lang="en-US" sz="2000" b="1" dirty="0" smtClean="0">
                <a:solidFill>
                  <a:srgbClr val="0000FF"/>
                </a:solidFill>
              </a:rPr>
              <a:t>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dirty="0" smtClean="0"/>
              <a:t>Topic </a:t>
            </a:r>
            <a:r>
              <a:rPr lang="en-US" sz="1200" dirty="0"/>
              <a:t>0: catch, concert catch, concert, think, job, deals, </a:t>
            </a:r>
            <a:r>
              <a:rPr lang="en-US" sz="1200" dirty="0" err="1"/>
              <a:t>florida</a:t>
            </a:r>
            <a:r>
              <a:rPr lang="en-US" sz="1200" dirty="0"/>
              <a:t> </a:t>
            </a:r>
            <a:r>
              <a:rPr lang="en-US" sz="1200" dirty="0" err="1"/>
              <a:t>st</a:t>
            </a:r>
            <a:r>
              <a:rPr lang="en-US" sz="1200" dirty="0"/>
              <a:t>, </a:t>
            </a:r>
            <a:r>
              <a:rPr lang="en-US" sz="1200" dirty="0" err="1"/>
              <a:t>florida</a:t>
            </a:r>
            <a:r>
              <a:rPr lang="en-US" sz="1200" dirty="0"/>
              <a:t>, surf shop </a:t>
            </a:r>
            <a:r>
              <a:rPr lang="en-US" sz="1200" dirty="0" smtClean="0"/>
              <a:t>deals</a:t>
            </a:r>
          </a:p>
          <a:p>
            <a:endParaRPr lang="en-US" sz="1200" dirty="0"/>
          </a:p>
          <a:p>
            <a:r>
              <a:rPr lang="en-US" sz="1200" dirty="0"/>
              <a:t>Topic 1: book, read, book read, san, best breakfast, san </a:t>
            </a:r>
            <a:r>
              <a:rPr lang="en-US" sz="1200" dirty="0" err="1"/>
              <a:t>diego</a:t>
            </a:r>
            <a:r>
              <a:rPr lang="en-US" sz="1200" dirty="0"/>
              <a:t>, breakfast, vote, </a:t>
            </a:r>
            <a:r>
              <a:rPr lang="en-US" sz="1200" dirty="0" smtClean="0"/>
              <a:t>bad</a:t>
            </a:r>
          </a:p>
          <a:p>
            <a:endParaRPr lang="en-US" sz="1200" dirty="0"/>
          </a:p>
          <a:p>
            <a:r>
              <a:rPr lang="en-US" sz="1200" dirty="0"/>
              <a:t>Topic 2: favorite, beer, </a:t>
            </a:r>
            <a:r>
              <a:rPr lang="en-US" sz="1200" dirty="0" err="1"/>
              <a:t>wifi</a:t>
            </a:r>
            <a:r>
              <a:rPr lang="en-US" sz="1200" dirty="0"/>
              <a:t>, </a:t>
            </a:r>
            <a:r>
              <a:rPr lang="en-US" sz="1200" dirty="0" err="1"/>
              <a:t>iphone</a:t>
            </a:r>
            <a:r>
              <a:rPr lang="en-US" sz="1200" dirty="0"/>
              <a:t>, </a:t>
            </a:r>
            <a:r>
              <a:rPr lang="en-US" sz="1200" dirty="0" err="1"/>
              <a:t>abcd</a:t>
            </a:r>
            <a:r>
              <a:rPr lang="en-US" sz="1200" dirty="0"/>
              <a:t>, want, pam speeding train, want hear, train </a:t>
            </a:r>
            <a:r>
              <a:rPr lang="en-US" sz="1200" dirty="0" err="1" smtClean="0"/>
              <a:t>wifi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Topic 3: test, poll, pam, </a:t>
            </a:r>
            <a:r>
              <a:rPr lang="en-US" sz="1200" dirty="0" err="1"/>
              <a:t>ios</a:t>
            </a:r>
            <a:r>
              <a:rPr lang="en-US" sz="1200" dirty="0"/>
              <a:t>, pam test, poll test, test boat, </a:t>
            </a:r>
            <a:r>
              <a:rPr lang="en-US" sz="1200" dirty="0" err="1"/>
              <a:t>jeff</a:t>
            </a:r>
            <a:r>
              <a:rPr lang="en-US" sz="1200" dirty="0"/>
              <a:t>, </a:t>
            </a:r>
            <a:r>
              <a:rPr lang="en-US" sz="1200" dirty="0" smtClean="0"/>
              <a:t>house</a:t>
            </a:r>
          </a:p>
          <a:p>
            <a:endParaRPr lang="en-US" sz="1200" dirty="0"/>
          </a:p>
          <a:p>
            <a:r>
              <a:rPr lang="en-US" sz="1200" dirty="0"/>
              <a:t>Topic 4: testing, pam, testing pam, pam </a:t>
            </a:r>
            <a:r>
              <a:rPr lang="en-US" sz="1200" dirty="0" err="1"/>
              <a:t>swa</a:t>
            </a:r>
            <a:r>
              <a:rPr lang="en-US" sz="1200" dirty="0"/>
              <a:t>, pam </a:t>
            </a:r>
            <a:r>
              <a:rPr lang="en-US" sz="1200" dirty="0" err="1"/>
              <a:t>swa</a:t>
            </a:r>
            <a:r>
              <a:rPr lang="en-US" sz="1200" dirty="0"/>
              <a:t> 486, 486, </a:t>
            </a:r>
            <a:r>
              <a:rPr lang="en-US" sz="1200" dirty="0" err="1"/>
              <a:t>swa</a:t>
            </a:r>
            <a:r>
              <a:rPr lang="en-US" sz="1200" dirty="0"/>
              <a:t>, testing pam </a:t>
            </a:r>
            <a:r>
              <a:rPr lang="en-US" sz="1200" dirty="0" err="1"/>
              <a:t>swa</a:t>
            </a:r>
            <a:r>
              <a:rPr lang="en-US" sz="1200" dirty="0"/>
              <a:t>, </a:t>
            </a:r>
            <a:r>
              <a:rPr lang="en-US" sz="1200" dirty="0" err="1"/>
              <a:t>swa</a:t>
            </a:r>
            <a:r>
              <a:rPr lang="en-US" sz="1200" dirty="0"/>
              <a:t> </a:t>
            </a:r>
            <a:r>
              <a:rPr lang="en-US" sz="1200" dirty="0" smtClean="0"/>
              <a:t>486</a:t>
            </a:r>
          </a:p>
          <a:p>
            <a:endParaRPr lang="en-US" sz="1200" dirty="0" smtClean="0"/>
          </a:p>
          <a:p>
            <a:r>
              <a:rPr lang="en-US" sz="1200" dirty="0"/>
              <a:t>Topic 5: near, drinks, hi, test2, </a:t>
            </a:r>
            <a:r>
              <a:rPr lang="en-US" sz="1200" dirty="0" err="1"/>
              <a:t>mozilla</a:t>
            </a:r>
            <a:r>
              <a:rPr lang="en-US" sz="1200" dirty="0"/>
              <a:t>, stock, gimbal, weekend, </a:t>
            </a:r>
            <a:r>
              <a:rPr lang="en-US" sz="1200" dirty="0" err="1" smtClean="0"/>
              <a:t>fh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Topic 6: watch, place, good, </a:t>
            </a:r>
            <a:r>
              <a:rPr lang="en-US" sz="1200" dirty="0" err="1"/>
              <a:t>tv</a:t>
            </a:r>
            <a:r>
              <a:rPr lang="en-US" sz="1200" dirty="0"/>
              <a:t>, </a:t>
            </a:r>
            <a:r>
              <a:rPr lang="en-US" sz="1200" dirty="0" err="1"/>
              <a:t>tv</a:t>
            </a:r>
            <a:r>
              <a:rPr lang="en-US" sz="1200" dirty="0"/>
              <a:t> watch, date, romantic place, dinner date, movie </a:t>
            </a:r>
            <a:r>
              <a:rPr lang="en-US" sz="1200" dirty="0" smtClean="0"/>
              <a:t>watch</a:t>
            </a:r>
          </a:p>
          <a:p>
            <a:endParaRPr lang="en-US" sz="1200" dirty="0"/>
          </a:p>
          <a:p>
            <a:r>
              <a:rPr lang="en-US" sz="1200" dirty="0"/>
              <a:t>Topic 7: summer, summer 2014, 2014, burger, polls, </a:t>
            </a:r>
            <a:r>
              <a:rPr lang="en-US" sz="1200" dirty="0" err="1"/>
              <a:t>sf</a:t>
            </a:r>
            <a:r>
              <a:rPr lang="en-US" sz="1200" dirty="0"/>
              <a:t>, 10, series massages, </a:t>
            </a:r>
            <a:r>
              <a:rPr lang="en-US" sz="1200" dirty="0" smtClean="0"/>
              <a:t>shades</a:t>
            </a:r>
          </a:p>
          <a:p>
            <a:endParaRPr lang="en-US" sz="1200" dirty="0"/>
          </a:p>
          <a:p>
            <a:r>
              <a:rPr lang="en-US" sz="1200" dirty="0"/>
              <a:t>Topic 8: best, water, eat, restaurant, dc, overwhelmingly, terrorists, test boat lot, </a:t>
            </a:r>
            <a:r>
              <a:rPr lang="en-US" sz="1200" dirty="0" smtClean="0"/>
              <a:t>galaxy</a:t>
            </a:r>
          </a:p>
          <a:p>
            <a:endParaRPr lang="en-US" sz="1200" dirty="0"/>
          </a:p>
          <a:p>
            <a:r>
              <a:rPr lang="en-US" sz="1200" dirty="0"/>
              <a:t>Topic 9: tonight, eat, </a:t>
            </a:r>
            <a:r>
              <a:rPr lang="en-US" sz="1200" dirty="0" err="1"/>
              <a:t>gary</a:t>
            </a:r>
            <a:r>
              <a:rPr lang="en-US" sz="1200" dirty="0"/>
              <a:t>, train, life, going, </a:t>
            </a:r>
            <a:r>
              <a:rPr lang="en-US" sz="1200" dirty="0" err="1"/>
              <a:t>sandjammwwnj</a:t>
            </a:r>
            <a:r>
              <a:rPr lang="en-US" sz="1200" dirty="0"/>
              <a:t>, wins, </a:t>
            </a:r>
            <a:r>
              <a:rPr lang="en-US" sz="1200" dirty="0" err="1"/>
              <a:t>nfc</a:t>
            </a:r>
            <a:r>
              <a:rPr lang="en-US" sz="1200" dirty="0"/>
              <a:t> wins today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1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800" y="838200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00FF"/>
                </a:solidFill>
              </a:rPr>
              <a:t>Results: 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MUSIC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dirty="0" smtClean="0"/>
              <a:t>Topic </a:t>
            </a:r>
            <a:r>
              <a:rPr lang="en-US" sz="1200" dirty="0"/>
              <a:t>0: catch, concert catch, concert, think, job, deals, </a:t>
            </a:r>
            <a:r>
              <a:rPr lang="en-US" sz="1200" dirty="0" err="1"/>
              <a:t>florida</a:t>
            </a:r>
            <a:r>
              <a:rPr lang="en-US" sz="1200" dirty="0"/>
              <a:t> </a:t>
            </a:r>
            <a:r>
              <a:rPr lang="en-US" sz="1200" dirty="0" err="1"/>
              <a:t>st</a:t>
            </a:r>
            <a:r>
              <a:rPr lang="en-US" sz="1200" dirty="0"/>
              <a:t>, </a:t>
            </a:r>
            <a:r>
              <a:rPr lang="en-US" sz="1200" dirty="0" err="1"/>
              <a:t>florida</a:t>
            </a:r>
            <a:r>
              <a:rPr lang="en-US" sz="1200" dirty="0"/>
              <a:t>, surf shop </a:t>
            </a:r>
            <a:r>
              <a:rPr lang="en-US" sz="1200" dirty="0" smtClean="0"/>
              <a:t>deals</a:t>
            </a:r>
          </a:p>
          <a:p>
            <a:endParaRPr lang="en-US" sz="1200" dirty="0"/>
          </a:p>
          <a:p>
            <a:r>
              <a:rPr lang="en-US" sz="1200" dirty="0"/>
              <a:t>Topic 1: book, read, book read, san, best breakfast, san </a:t>
            </a:r>
            <a:r>
              <a:rPr lang="en-US" sz="1200" dirty="0" err="1"/>
              <a:t>diego</a:t>
            </a:r>
            <a:r>
              <a:rPr lang="en-US" sz="1200" dirty="0"/>
              <a:t>, breakfast, vote, </a:t>
            </a:r>
            <a:r>
              <a:rPr lang="en-US" sz="1200" dirty="0" smtClean="0"/>
              <a:t>bad</a:t>
            </a:r>
          </a:p>
          <a:p>
            <a:endParaRPr lang="en-US" sz="1200" dirty="0"/>
          </a:p>
          <a:p>
            <a:r>
              <a:rPr lang="en-US" sz="1200" dirty="0"/>
              <a:t>Topic 2: favorite, beer, </a:t>
            </a:r>
            <a:r>
              <a:rPr lang="en-US" sz="1200" dirty="0" err="1"/>
              <a:t>wifi</a:t>
            </a:r>
            <a:r>
              <a:rPr lang="en-US" sz="1200" dirty="0"/>
              <a:t>, </a:t>
            </a:r>
            <a:r>
              <a:rPr lang="en-US" sz="1200" dirty="0" err="1"/>
              <a:t>iphone</a:t>
            </a:r>
            <a:r>
              <a:rPr lang="en-US" sz="1200" dirty="0"/>
              <a:t>, </a:t>
            </a:r>
            <a:r>
              <a:rPr lang="en-US" sz="1200" dirty="0" err="1"/>
              <a:t>abcd</a:t>
            </a:r>
            <a:r>
              <a:rPr lang="en-US" sz="1200" dirty="0"/>
              <a:t>, want, pam speeding train, want hear, train </a:t>
            </a:r>
            <a:r>
              <a:rPr lang="en-US" sz="1200" dirty="0" err="1" smtClean="0"/>
              <a:t>wifi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Topic 3: test, poll, pam, </a:t>
            </a:r>
            <a:r>
              <a:rPr lang="en-US" sz="1200" dirty="0" err="1"/>
              <a:t>ios</a:t>
            </a:r>
            <a:r>
              <a:rPr lang="en-US" sz="1200" dirty="0"/>
              <a:t>, pam test, poll test, test boat, </a:t>
            </a:r>
            <a:r>
              <a:rPr lang="en-US" sz="1200" dirty="0" err="1"/>
              <a:t>jeff</a:t>
            </a:r>
            <a:r>
              <a:rPr lang="en-US" sz="1200" dirty="0"/>
              <a:t>, </a:t>
            </a:r>
            <a:r>
              <a:rPr lang="en-US" sz="1200" dirty="0" smtClean="0"/>
              <a:t>house</a:t>
            </a:r>
          </a:p>
          <a:p>
            <a:endParaRPr lang="en-US" sz="1200" dirty="0"/>
          </a:p>
          <a:p>
            <a:r>
              <a:rPr lang="en-US" sz="1200" dirty="0"/>
              <a:t>Topic 4: testing, pam, testing pam, pam </a:t>
            </a:r>
            <a:r>
              <a:rPr lang="en-US" sz="1200" dirty="0" err="1"/>
              <a:t>swa</a:t>
            </a:r>
            <a:r>
              <a:rPr lang="en-US" sz="1200" dirty="0"/>
              <a:t>, pam </a:t>
            </a:r>
            <a:r>
              <a:rPr lang="en-US" sz="1200" dirty="0" err="1"/>
              <a:t>swa</a:t>
            </a:r>
            <a:r>
              <a:rPr lang="en-US" sz="1200" dirty="0"/>
              <a:t> 486, 486, </a:t>
            </a:r>
            <a:r>
              <a:rPr lang="en-US" sz="1200" dirty="0" err="1"/>
              <a:t>swa</a:t>
            </a:r>
            <a:r>
              <a:rPr lang="en-US" sz="1200" dirty="0"/>
              <a:t>, testing pam </a:t>
            </a:r>
            <a:r>
              <a:rPr lang="en-US" sz="1200" dirty="0" err="1"/>
              <a:t>swa</a:t>
            </a:r>
            <a:r>
              <a:rPr lang="en-US" sz="1200" dirty="0"/>
              <a:t>, </a:t>
            </a:r>
            <a:r>
              <a:rPr lang="en-US" sz="1200" dirty="0" err="1"/>
              <a:t>swa</a:t>
            </a:r>
            <a:r>
              <a:rPr lang="en-US" sz="1200" dirty="0"/>
              <a:t> </a:t>
            </a:r>
            <a:r>
              <a:rPr lang="en-US" sz="1200" dirty="0" smtClean="0"/>
              <a:t>486</a:t>
            </a:r>
          </a:p>
          <a:p>
            <a:endParaRPr lang="en-US" sz="1200" dirty="0" smtClean="0"/>
          </a:p>
          <a:p>
            <a:r>
              <a:rPr lang="en-US" sz="1200" dirty="0"/>
              <a:t>Topic 5: near, drinks, hi, test2, </a:t>
            </a:r>
            <a:r>
              <a:rPr lang="en-US" sz="1200" dirty="0" smtClean="0"/>
              <a:t>blues, </a:t>
            </a:r>
            <a:r>
              <a:rPr lang="en-US" sz="1200" dirty="0"/>
              <a:t>stock, gimbal, weekend, </a:t>
            </a:r>
            <a:r>
              <a:rPr lang="en-US" sz="1200" dirty="0" err="1" smtClean="0"/>
              <a:t>fh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Topic 6: watch, place, good, </a:t>
            </a:r>
            <a:r>
              <a:rPr lang="en-US" sz="1200" dirty="0" err="1"/>
              <a:t>tv</a:t>
            </a:r>
            <a:r>
              <a:rPr lang="en-US" sz="1200" dirty="0"/>
              <a:t>, </a:t>
            </a:r>
            <a:r>
              <a:rPr lang="en-US" sz="1200" dirty="0" err="1"/>
              <a:t>tv</a:t>
            </a:r>
            <a:r>
              <a:rPr lang="en-US" sz="1200" dirty="0"/>
              <a:t> watch, date, romantic place, dinner date, movie </a:t>
            </a:r>
            <a:r>
              <a:rPr lang="en-US" sz="1200" dirty="0" smtClean="0"/>
              <a:t>watch</a:t>
            </a:r>
          </a:p>
          <a:p>
            <a:endParaRPr lang="en-US" sz="1200" dirty="0"/>
          </a:p>
          <a:p>
            <a:r>
              <a:rPr lang="en-US" sz="1200" dirty="0"/>
              <a:t>Topic 7: summer, summer 2014, 2014, burger, polls, </a:t>
            </a:r>
            <a:r>
              <a:rPr lang="en-US" sz="1200" dirty="0" err="1"/>
              <a:t>sf</a:t>
            </a:r>
            <a:r>
              <a:rPr lang="en-US" sz="1200" dirty="0"/>
              <a:t>, 10, series massages, </a:t>
            </a:r>
            <a:r>
              <a:rPr lang="en-US" sz="1200" dirty="0" smtClean="0"/>
              <a:t>shades</a:t>
            </a:r>
          </a:p>
          <a:p>
            <a:endParaRPr lang="en-US" sz="1200" dirty="0"/>
          </a:p>
          <a:p>
            <a:r>
              <a:rPr lang="en-US" sz="1200" dirty="0"/>
              <a:t>Topic 8: </a:t>
            </a:r>
            <a:r>
              <a:rPr lang="en-US" sz="1200" dirty="0" smtClean="0"/>
              <a:t>Pandora, </a:t>
            </a:r>
            <a:r>
              <a:rPr lang="en-US" sz="1200" dirty="0"/>
              <a:t>water, eat, restaurant, dc, overwhelmingly, terrorists, test boat lot, </a:t>
            </a:r>
            <a:r>
              <a:rPr lang="en-US" sz="1200" dirty="0" smtClean="0"/>
              <a:t>galaxy</a:t>
            </a:r>
          </a:p>
          <a:p>
            <a:endParaRPr lang="en-US" sz="1200" dirty="0"/>
          </a:p>
          <a:p>
            <a:r>
              <a:rPr lang="en-US" sz="1200" dirty="0"/>
              <a:t>Topic 9: tonight, eat, </a:t>
            </a:r>
            <a:r>
              <a:rPr lang="en-US" sz="1200" dirty="0" err="1"/>
              <a:t>gary</a:t>
            </a:r>
            <a:r>
              <a:rPr lang="en-US" sz="1200" dirty="0"/>
              <a:t>, train, life, going, </a:t>
            </a:r>
            <a:r>
              <a:rPr lang="en-US" sz="1200" dirty="0" err="1"/>
              <a:t>sandjammwwnj</a:t>
            </a:r>
            <a:r>
              <a:rPr lang="en-US" sz="1200" dirty="0"/>
              <a:t>, wins, </a:t>
            </a:r>
            <a:r>
              <a:rPr lang="en-US" sz="1200" dirty="0" err="1"/>
              <a:t>nfc</a:t>
            </a:r>
            <a:r>
              <a:rPr lang="en-US" sz="1200" dirty="0"/>
              <a:t> wins today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5400" y="1524000"/>
            <a:ext cx="533400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09800" y="1524000"/>
            <a:ext cx="533400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24045" y="2286000"/>
            <a:ext cx="709955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56087" y="3352800"/>
            <a:ext cx="440826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4400" y="4403598"/>
            <a:ext cx="533400" cy="184404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33649" y="949376"/>
            <a:ext cx="780951" cy="202844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5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4" name="IMG_2013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57800" y="5257800"/>
            <a:ext cx="381000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OV_5027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57800" y="381000"/>
            <a:ext cx="3793068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G_1988.MOV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257800" y="2819400"/>
            <a:ext cx="3809999" cy="2143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442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800" y="838200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00FF"/>
                </a:solidFill>
              </a:rPr>
              <a:t>Results: 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dirty="0" smtClean="0"/>
              <a:t>Topic </a:t>
            </a:r>
            <a:r>
              <a:rPr lang="en-US" sz="1200" dirty="0"/>
              <a:t>0: catch, concert catch, concert, think, job, deals, </a:t>
            </a:r>
            <a:r>
              <a:rPr lang="en-US" sz="1200" dirty="0" err="1"/>
              <a:t>florida</a:t>
            </a:r>
            <a:r>
              <a:rPr lang="en-US" sz="1200" dirty="0"/>
              <a:t> </a:t>
            </a:r>
            <a:r>
              <a:rPr lang="en-US" sz="1200" dirty="0" err="1"/>
              <a:t>st</a:t>
            </a:r>
            <a:r>
              <a:rPr lang="en-US" sz="1200" dirty="0"/>
              <a:t>, </a:t>
            </a:r>
            <a:r>
              <a:rPr lang="en-US" sz="1200" dirty="0" err="1"/>
              <a:t>florida</a:t>
            </a:r>
            <a:r>
              <a:rPr lang="en-US" sz="1200" dirty="0"/>
              <a:t>, surf shop </a:t>
            </a:r>
            <a:r>
              <a:rPr lang="en-US" sz="1200" dirty="0" smtClean="0"/>
              <a:t>deals</a:t>
            </a:r>
          </a:p>
          <a:p>
            <a:endParaRPr lang="en-US" sz="1200" dirty="0"/>
          </a:p>
          <a:p>
            <a:r>
              <a:rPr lang="en-US" sz="1200" dirty="0"/>
              <a:t>Topic 1: book, read, book read, san, best breakfast, san </a:t>
            </a:r>
            <a:r>
              <a:rPr lang="en-US" sz="1200" dirty="0" err="1"/>
              <a:t>diego</a:t>
            </a:r>
            <a:r>
              <a:rPr lang="en-US" sz="1200" dirty="0"/>
              <a:t>, breakfast, vote, </a:t>
            </a:r>
            <a:r>
              <a:rPr lang="en-US" sz="1200" dirty="0" smtClean="0"/>
              <a:t>bad</a:t>
            </a:r>
          </a:p>
          <a:p>
            <a:endParaRPr lang="en-US" sz="1200" dirty="0"/>
          </a:p>
          <a:p>
            <a:r>
              <a:rPr lang="en-US" sz="1200" dirty="0"/>
              <a:t>Topic 2: favorite, beer, </a:t>
            </a:r>
            <a:r>
              <a:rPr lang="en-US" sz="1200" dirty="0" err="1"/>
              <a:t>wifi</a:t>
            </a:r>
            <a:r>
              <a:rPr lang="en-US" sz="1200" dirty="0"/>
              <a:t>, </a:t>
            </a:r>
            <a:r>
              <a:rPr lang="en-US" sz="1200" dirty="0" err="1"/>
              <a:t>iphone</a:t>
            </a:r>
            <a:r>
              <a:rPr lang="en-US" sz="1200" dirty="0"/>
              <a:t>, </a:t>
            </a:r>
            <a:r>
              <a:rPr lang="en-US" sz="1200" dirty="0" err="1"/>
              <a:t>abcd</a:t>
            </a:r>
            <a:r>
              <a:rPr lang="en-US" sz="1200" dirty="0"/>
              <a:t>, want, pam speeding train, want hear, train </a:t>
            </a:r>
            <a:r>
              <a:rPr lang="en-US" sz="1200" dirty="0" err="1" smtClean="0"/>
              <a:t>wifi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Topic 3: test, poll, pam, </a:t>
            </a:r>
            <a:r>
              <a:rPr lang="en-US" sz="1200" dirty="0" err="1"/>
              <a:t>ios</a:t>
            </a:r>
            <a:r>
              <a:rPr lang="en-US" sz="1200" dirty="0"/>
              <a:t>, pam test, poll test, test boat, </a:t>
            </a:r>
            <a:r>
              <a:rPr lang="en-US" sz="1200" dirty="0" err="1"/>
              <a:t>jeff</a:t>
            </a:r>
            <a:r>
              <a:rPr lang="en-US" sz="1200" dirty="0"/>
              <a:t>, </a:t>
            </a:r>
            <a:r>
              <a:rPr lang="en-US" sz="1200" dirty="0" smtClean="0"/>
              <a:t>house</a:t>
            </a:r>
          </a:p>
          <a:p>
            <a:endParaRPr lang="en-US" sz="1200" dirty="0"/>
          </a:p>
          <a:p>
            <a:r>
              <a:rPr lang="en-US" sz="1200" dirty="0"/>
              <a:t>Topic 4: testing, pam, testing pam, pam </a:t>
            </a:r>
            <a:r>
              <a:rPr lang="en-US" sz="1200" dirty="0" err="1"/>
              <a:t>swa</a:t>
            </a:r>
            <a:r>
              <a:rPr lang="en-US" sz="1200" dirty="0"/>
              <a:t>, pam </a:t>
            </a:r>
            <a:r>
              <a:rPr lang="en-US" sz="1200" dirty="0" err="1"/>
              <a:t>swa</a:t>
            </a:r>
            <a:r>
              <a:rPr lang="en-US" sz="1200" dirty="0"/>
              <a:t> 486, 486, </a:t>
            </a:r>
            <a:r>
              <a:rPr lang="en-US" sz="1200" dirty="0" err="1"/>
              <a:t>swa</a:t>
            </a:r>
            <a:r>
              <a:rPr lang="en-US" sz="1200" dirty="0"/>
              <a:t>, testing pam </a:t>
            </a:r>
            <a:r>
              <a:rPr lang="en-US" sz="1200" dirty="0" err="1"/>
              <a:t>swa</a:t>
            </a:r>
            <a:r>
              <a:rPr lang="en-US" sz="1200" dirty="0"/>
              <a:t>, </a:t>
            </a:r>
            <a:r>
              <a:rPr lang="en-US" sz="1200" dirty="0" err="1"/>
              <a:t>swa</a:t>
            </a:r>
            <a:r>
              <a:rPr lang="en-US" sz="1200" dirty="0"/>
              <a:t> </a:t>
            </a:r>
            <a:r>
              <a:rPr lang="en-US" sz="1200" dirty="0" smtClean="0"/>
              <a:t>486</a:t>
            </a:r>
          </a:p>
          <a:p>
            <a:endParaRPr lang="en-US" sz="1200" dirty="0" smtClean="0"/>
          </a:p>
          <a:p>
            <a:r>
              <a:rPr lang="en-US" sz="1200" dirty="0"/>
              <a:t>Topic 5: near, drinks, hi, test2, </a:t>
            </a:r>
            <a:r>
              <a:rPr lang="en-US" sz="1200" dirty="0" smtClean="0"/>
              <a:t>blues, </a:t>
            </a:r>
            <a:r>
              <a:rPr lang="en-US" sz="1200" dirty="0"/>
              <a:t>stock, gimbal, weekend, </a:t>
            </a:r>
            <a:r>
              <a:rPr lang="en-US" sz="1200" dirty="0" err="1" smtClean="0"/>
              <a:t>fh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Topic 6: watch, place, good, </a:t>
            </a:r>
            <a:r>
              <a:rPr lang="en-US" sz="1200" dirty="0" err="1"/>
              <a:t>tv</a:t>
            </a:r>
            <a:r>
              <a:rPr lang="en-US" sz="1200" dirty="0"/>
              <a:t>, </a:t>
            </a:r>
            <a:r>
              <a:rPr lang="en-US" sz="1200" dirty="0" err="1"/>
              <a:t>tv</a:t>
            </a:r>
            <a:r>
              <a:rPr lang="en-US" sz="1200" dirty="0"/>
              <a:t> watch, date, romantic place, dinner date, movie </a:t>
            </a:r>
            <a:r>
              <a:rPr lang="en-US" sz="1200" dirty="0" smtClean="0"/>
              <a:t>watch</a:t>
            </a:r>
          </a:p>
          <a:p>
            <a:endParaRPr lang="en-US" sz="1200" dirty="0"/>
          </a:p>
          <a:p>
            <a:r>
              <a:rPr lang="en-US" sz="1200" dirty="0"/>
              <a:t>Topic 7: summer, summer 2014, 2014, burger, polls, </a:t>
            </a:r>
            <a:r>
              <a:rPr lang="en-US" sz="1200" dirty="0" err="1"/>
              <a:t>sf</a:t>
            </a:r>
            <a:r>
              <a:rPr lang="en-US" sz="1200" dirty="0"/>
              <a:t>, 10, series massages, </a:t>
            </a:r>
            <a:r>
              <a:rPr lang="en-US" sz="1200" dirty="0" smtClean="0"/>
              <a:t>shades</a:t>
            </a:r>
          </a:p>
          <a:p>
            <a:endParaRPr lang="en-US" sz="1200" dirty="0"/>
          </a:p>
          <a:p>
            <a:r>
              <a:rPr lang="en-US" sz="1200" dirty="0"/>
              <a:t>Topic 8: </a:t>
            </a:r>
            <a:r>
              <a:rPr lang="en-US" sz="1200" dirty="0" smtClean="0"/>
              <a:t>Pandora, </a:t>
            </a:r>
            <a:r>
              <a:rPr lang="en-US" sz="1200" dirty="0"/>
              <a:t>water, eat, restaurant, dc, overwhelmingly, terrorists, test boat lot, </a:t>
            </a:r>
            <a:r>
              <a:rPr lang="en-US" sz="1200" dirty="0" smtClean="0"/>
              <a:t>galaxy</a:t>
            </a:r>
          </a:p>
          <a:p>
            <a:endParaRPr lang="en-US" sz="1200" dirty="0"/>
          </a:p>
          <a:p>
            <a:r>
              <a:rPr lang="en-US" sz="1200" dirty="0"/>
              <a:t>Topic 9: tonight, eat, </a:t>
            </a:r>
            <a:r>
              <a:rPr lang="en-US" sz="1200" dirty="0" err="1"/>
              <a:t>gary</a:t>
            </a:r>
            <a:r>
              <a:rPr lang="en-US" sz="1200" dirty="0"/>
              <a:t>, train, life, going, </a:t>
            </a:r>
            <a:r>
              <a:rPr lang="en-US" sz="1200" dirty="0" err="1"/>
              <a:t>sandjammwwnj</a:t>
            </a:r>
            <a:r>
              <a:rPr lang="en-US" sz="1200" dirty="0"/>
              <a:t>, wins, </a:t>
            </a:r>
            <a:r>
              <a:rPr lang="en-US" sz="1200" dirty="0" err="1"/>
              <a:t>nfc</a:t>
            </a:r>
            <a:r>
              <a:rPr lang="en-US" sz="1200" dirty="0"/>
              <a:t> wins today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28800" y="2278380"/>
            <a:ext cx="273718" cy="16764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09800" y="1524000"/>
            <a:ext cx="533400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55481" y="2286000"/>
            <a:ext cx="364319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4400" y="4495800"/>
            <a:ext cx="533400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2600" y="940156"/>
            <a:ext cx="586740" cy="202844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133600" y="2270760"/>
            <a:ext cx="484910" cy="16764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28800" y="2651760"/>
            <a:ext cx="273718" cy="16764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02682" y="2956560"/>
            <a:ext cx="273718" cy="16764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40882" y="2971800"/>
            <a:ext cx="273718" cy="16764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45682" y="2971800"/>
            <a:ext cx="273718" cy="16764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05400" y="2971800"/>
            <a:ext cx="301091" cy="16764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133600" y="3718560"/>
            <a:ext cx="186954" cy="16764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86000" y="3733800"/>
            <a:ext cx="186954" cy="16764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4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800" y="838200"/>
            <a:ext cx="6324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00FF"/>
                </a:solidFill>
              </a:rPr>
              <a:t>Results: 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AWESOME DUDES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dirty="0" smtClean="0"/>
              <a:t>Topic </a:t>
            </a:r>
            <a:r>
              <a:rPr lang="en-US" sz="1200" dirty="0"/>
              <a:t>0: catch, concert catch, concert, think, job, deals, </a:t>
            </a:r>
            <a:r>
              <a:rPr lang="en-US" sz="1200" dirty="0" err="1"/>
              <a:t>florida</a:t>
            </a:r>
            <a:r>
              <a:rPr lang="en-US" sz="1200" dirty="0"/>
              <a:t> </a:t>
            </a:r>
            <a:r>
              <a:rPr lang="en-US" sz="1200" dirty="0" err="1"/>
              <a:t>st</a:t>
            </a:r>
            <a:r>
              <a:rPr lang="en-US" sz="1200" dirty="0"/>
              <a:t>, </a:t>
            </a:r>
            <a:r>
              <a:rPr lang="en-US" sz="1200" dirty="0" err="1"/>
              <a:t>florida</a:t>
            </a:r>
            <a:r>
              <a:rPr lang="en-US" sz="1200" dirty="0"/>
              <a:t>, surf shop </a:t>
            </a:r>
            <a:r>
              <a:rPr lang="en-US" sz="1200" dirty="0" smtClean="0"/>
              <a:t>deals</a:t>
            </a:r>
          </a:p>
          <a:p>
            <a:endParaRPr lang="en-US" sz="1200" dirty="0"/>
          </a:p>
          <a:p>
            <a:r>
              <a:rPr lang="en-US" sz="1200" dirty="0"/>
              <a:t>Topic 1: book, read, book read, san, best breakfast, san </a:t>
            </a:r>
            <a:r>
              <a:rPr lang="en-US" sz="1200" dirty="0" err="1"/>
              <a:t>diego</a:t>
            </a:r>
            <a:r>
              <a:rPr lang="en-US" sz="1200" dirty="0"/>
              <a:t>, breakfast, vote, </a:t>
            </a:r>
            <a:r>
              <a:rPr lang="en-US" sz="1200" dirty="0" smtClean="0"/>
              <a:t>bad</a:t>
            </a:r>
          </a:p>
          <a:p>
            <a:endParaRPr lang="en-US" sz="1200" dirty="0"/>
          </a:p>
          <a:p>
            <a:r>
              <a:rPr lang="en-US" sz="1200" dirty="0"/>
              <a:t>Topic 2: favorite, beer, </a:t>
            </a:r>
            <a:r>
              <a:rPr lang="en-US" sz="1200" dirty="0" err="1"/>
              <a:t>wifi</a:t>
            </a:r>
            <a:r>
              <a:rPr lang="en-US" sz="1200" dirty="0"/>
              <a:t>, </a:t>
            </a:r>
            <a:r>
              <a:rPr lang="en-US" sz="1200" dirty="0" err="1"/>
              <a:t>iphone</a:t>
            </a:r>
            <a:r>
              <a:rPr lang="en-US" sz="1200" dirty="0"/>
              <a:t>, </a:t>
            </a:r>
            <a:r>
              <a:rPr lang="en-US" sz="1200" dirty="0" err="1"/>
              <a:t>abcd</a:t>
            </a:r>
            <a:r>
              <a:rPr lang="en-US" sz="1200" dirty="0"/>
              <a:t>, want, pam speeding train, want hear, train </a:t>
            </a:r>
            <a:r>
              <a:rPr lang="en-US" sz="1200" dirty="0" err="1" smtClean="0"/>
              <a:t>wifi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Topic 3: test, poll, pam, </a:t>
            </a:r>
            <a:r>
              <a:rPr lang="en-US" sz="1200" dirty="0" err="1"/>
              <a:t>ios</a:t>
            </a:r>
            <a:r>
              <a:rPr lang="en-US" sz="1200" dirty="0"/>
              <a:t>, pam test, poll test, test boat, </a:t>
            </a:r>
            <a:r>
              <a:rPr lang="en-US" sz="1200" dirty="0" err="1"/>
              <a:t>jeff</a:t>
            </a:r>
            <a:r>
              <a:rPr lang="en-US" sz="1200" dirty="0"/>
              <a:t>, </a:t>
            </a:r>
            <a:r>
              <a:rPr lang="en-US" sz="1200" dirty="0" smtClean="0"/>
              <a:t>house</a:t>
            </a:r>
          </a:p>
          <a:p>
            <a:endParaRPr lang="en-US" sz="1200" dirty="0"/>
          </a:p>
          <a:p>
            <a:r>
              <a:rPr lang="en-US" sz="1200" dirty="0"/>
              <a:t>Topic 4: testing, pam, testing pam, pam </a:t>
            </a:r>
            <a:r>
              <a:rPr lang="en-US" sz="1200" dirty="0" err="1"/>
              <a:t>swa</a:t>
            </a:r>
            <a:r>
              <a:rPr lang="en-US" sz="1200" dirty="0"/>
              <a:t>, pam </a:t>
            </a:r>
            <a:r>
              <a:rPr lang="en-US" sz="1200" dirty="0" err="1"/>
              <a:t>swa</a:t>
            </a:r>
            <a:r>
              <a:rPr lang="en-US" sz="1200" dirty="0"/>
              <a:t> 486, 486, </a:t>
            </a:r>
            <a:r>
              <a:rPr lang="en-US" sz="1200" dirty="0" err="1"/>
              <a:t>swa</a:t>
            </a:r>
            <a:r>
              <a:rPr lang="en-US" sz="1200" dirty="0"/>
              <a:t>, testing pam </a:t>
            </a:r>
            <a:r>
              <a:rPr lang="en-US" sz="1200" dirty="0" err="1"/>
              <a:t>swa</a:t>
            </a:r>
            <a:r>
              <a:rPr lang="en-US" sz="1200" dirty="0"/>
              <a:t>, </a:t>
            </a:r>
            <a:r>
              <a:rPr lang="en-US" sz="1200" dirty="0" err="1"/>
              <a:t>swa</a:t>
            </a:r>
            <a:r>
              <a:rPr lang="en-US" sz="1200" dirty="0"/>
              <a:t> </a:t>
            </a:r>
            <a:r>
              <a:rPr lang="en-US" sz="1200" dirty="0" smtClean="0"/>
              <a:t>486</a:t>
            </a:r>
          </a:p>
          <a:p>
            <a:endParaRPr lang="en-US" sz="1200" dirty="0" smtClean="0"/>
          </a:p>
          <a:p>
            <a:r>
              <a:rPr lang="en-US" sz="1200" dirty="0"/>
              <a:t>Topic 5: near, drinks, hi, test2, </a:t>
            </a:r>
            <a:r>
              <a:rPr lang="en-US" sz="1200" dirty="0" smtClean="0"/>
              <a:t>blues, </a:t>
            </a:r>
            <a:r>
              <a:rPr lang="en-US" sz="1200" dirty="0"/>
              <a:t>stock, gimbal, weekend, </a:t>
            </a:r>
            <a:r>
              <a:rPr lang="en-US" sz="1200" dirty="0" err="1" smtClean="0"/>
              <a:t>fh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Topic 6: watch, place, good, </a:t>
            </a:r>
            <a:r>
              <a:rPr lang="en-US" sz="1200" dirty="0" err="1"/>
              <a:t>tv</a:t>
            </a:r>
            <a:r>
              <a:rPr lang="en-US" sz="1200" dirty="0"/>
              <a:t>, </a:t>
            </a:r>
            <a:r>
              <a:rPr lang="en-US" sz="1200" dirty="0" err="1"/>
              <a:t>tv</a:t>
            </a:r>
            <a:r>
              <a:rPr lang="en-US" sz="1200" dirty="0"/>
              <a:t> watch, date, romantic place, dinner date, movie </a:t>
            </a:r>
            <a:r>
              <a:rPr lang="en-US" sz="1200" dirty="0" smtClean="0"/>
              <a:t>watch</a:t>
            </a:r>
          </a:p>
          <a:p>
            <a:endParaRPr lang="en-US" sz="1200" dirty="0"/>
          </a:p>
          <a:p>
            <a:r>
              <a:rPr lang="en-US" sz="1200" dirty="0"/>
              <a:t>Topic 7: summer, summer 2014, 2014, burger, polls, </a:t>
            </a:r>
            <a:r>
              <a:rPr lang="en-US" sz="1200" dirty="0" err="1"/>
              <a:t>sf</a:t>
            </a:r>
            <a:r>
              <a:rPr lang="en-US" sz="1200" dirty="0"/>
              <a:t>, 10, series massages, </a:t>
            </a:r>
            <a:r>
              <a:rPr lang="en-US" sz="1200" dirty="0" smtClean="0"/>
              <a:t>shades</a:t>
            </a:r>
          </a:p>
          <a:p>
            <a:endParaRPr lang="en-US" sz="1200" dirty="0"/>
          </a:p>
          <a:p>
            <a:r>
              <a:rPr lang="en-US" sz="1200" dirty="0"/>
              <a:t>Topic 8: </a:t>
            </a:r>
            <a:r>
              <a:rPr lang="en-US" sz="1200" dirty="0" smtClean="0"/>
              <a:t>Pandora, </a:t>
            </a:r>
            <a:r>
              <a:rPr lang="en-US" sz="1200" dirty="0"/>
              <a:t>water, eat, restaurant, dc, overwhelmingly, terrorists, test boat lot, </a:t>
            </a:r>
            <a:r>
              <a:rPr lang="en-US" sz="1200" dirty="0" smtClean="0"/>
              <a:t>galaxy</a:t>
            </a:r>
          </a:p>
          <a:p>
            <a:endParaRPr lang="en-US" sz="1200" dirty="0"/>
          </a:p>
          <a:p>
            <a:r>
              <a:rPr lang="en-US" sz="1200" dirty="0"/>
              <a:t>Topic 9: tonight, eat, </a:t>
            </a:r>
            <a:r>
              <a:rPr lang="en-US" sz="1200" dirty="0" smtClean="0"/>
              <a:t>GARY, </a:t>
            </a:r>
            <a:r>
              <a:rPr lang="en-US" sz="1200" dirty="0"/>
              <a:t>train, life, going, </a:t>
            </a:r>
            <a:r>
              <a:rPr lang="en-US" sz="1200" dirty="0" err="1"/>
              <a:t>sandjammwwnj</a:t>
            </a:r>
            <a:r>
              <a:rPr lang="en-US" sz="1200" dirty="0"/>
              <a:t>, wins, </a:t>
            </a:r>
            <a:r>
              <a:rPr lang="en-US" sz="1200" dirty="0" err="1"/>
              <a:t>nfc</a:t>
            </a:r>
            <a:r>
              <a:rPr lang="en-US" sz="1200" dirty="0"/>
              <a:t> wins today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08214" y="914400"/>
            <a:ext cx="2025586" cy="245441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676400" y="4800600"/>
            <a:ext cx="405689" cy="179674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v4.0-4.1-Categor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10058400" cy="4312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14800" y="457200"/>
            <a:ext cx="3124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Actual Roadmap Categories: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Music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Tech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Awesome Dudes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Xxx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 smtClean="0">
                <a:solidFill>
                  <a:srgbClr val="0000FF"/>
                </a:solidFill>
              </a:rPr>
              <a:t>Yyy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 err="1" smtClean="0">
                <a:solidFill>
                  <a:srgbClr val="0000FF"/>
                </a:solidFill>
              </a:rPr>
              <a:t>Zzz</a:t>
            </a:r>
            <a:endParaRPr lang="en-US" sz="16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4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Challenges: 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– easy (1 table, 2 columns)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it – pretty easy…clean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Deciding on models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sorta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knew from the first class after seeing the NPR One project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Code – I thought this class was being done in COBOL.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8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Successes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Seeing my baby all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growed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up and from a purely scientific perspective revealing product direction and roadmap (nobody can really blame me for some whacky category like ‘weather’.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Having the tools in place to finish this model so that I can run it every so often and adjust the categories based on what the people are saying.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5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steps: 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refine the model to perhaps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weight to each instance of each categorized row with its associated ‘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voteCount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181600"/>
            <a:ext cx="5334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few more projects using this data set: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When I get a new document (aka poll) how accurately can I automatically place it into an existing category?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What is the overall tone</a:t>
            </a:r>
            <a:r>
              <a:rPr lang="en-US" sz="1600" dirty="0"/>
              <a:t>/</a:t>
            </a:r>
            <a:r>
              <a:rPr lang="en-US" sz="1600" dirty="0" smtClean="0"/>
              <a:t>sentiment of votes contributions and comments? Is the Yopine user base mostly happy and positive or angry a</a:t>
            </a:r>
            <a:r>
              <a:rPr lang="en-US" sz="1600" dirty="0"/>
              <a:t>-holes</a:t>
            </a:r>
            <a:r>
              <a:rPr lang="en-US" sz="1600" dirty="0" smtClean="0"/>
              <a:t>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Utilize our #tag data to help categorize</a:t>
            </a:r>
          </a:p>
        </p:txBody>
      </p:sp>
    </p:spTree>
    <p:extLst>
      <p:ext uri="{BB962C8B-B14F-4D97-AF65-F5344CB8AC3E}">
        <p14:creationId xmlns:p14="http://schemas.microsoft.com/office/powerpoint/2010/main" val="307741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119880" y="0"/>
            <a:ext cx="5938519" cy="777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0408" y="1490472"/>
            <a:ext cx="3246120" cy="5782310"/>
          </a:xfrm>
          <a:custGeom>
            <a:avLst/>
            <a:gdLst/>
            <a:ahLst/>
            <a:cxnLst/>
            <a:rect l="l" t="t" r="r" b="b"/>
            <a:pathLst>
              <a:path w="3246120" h="5782309">
                <a:moveTo>
                  <a:pt x="0" y="5782056"/>
                </a:moveTo>
                <a:lnTo>
                  <a:pt x="3246119" y="5782056"/>
                </a:lnTo>
                <a:lnTo>
                  <a:pt x="3246119" y="0"/>
                </a:lnTo>
                <a:lnTo>
                  <a:pt x="0" y="0"/>
                </a:lnTo>
                <a:lnTo>
                  <a:pt x="0" y="578205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838200" y="3810000"/>
            <a:ext cx="50292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spc="-15" dirty="0" smtClean="0">
                <a:solidFill>
                  <a:srgbClr val="0000FF"/>
                </a:solidFill>
                <a:latin typeface="Helvetica Neue Light"/>
                <a:cs typeface="Helvetica Neue Light"/>
                <a:hlinkClick r:id="rId5"/>
              </a:rPr>
              <a:t>gary@yopine.com</a:t>
            </a:r>
            <a:endParaRPr lang="en-US" sz="2400" spc="-15" dirty="0" smtClean="0">
              <a:solidFill>
                <a:srgbClr val="0000FF"/>
              </a:solidFill>
              <a:latin typeface="Helvetica Neue Light"/>
              <a:cs typeface="Helvetica Neue Light"/>
            </a:endParaRPr>
          </a:p>
          <a:p>
            <a:endParaRPr lang="en-US" sz="2400" spc="-15" dirty="0">
              <a:solidFill>
                <a:srgbClr val="0000FF"/>
              </a:solidFill>
              <a:latin typeface="Helvetica Neue Light"/>
              <a:cs typeface="Helvetica Neue Light"/>
            </a:endParaRPr>
          </a:p>
          <a:p>
            <a:r>
              <a:rPr lang="en-US" sz="2400" spc="-15" dirty="0" smtClean="0">
                <a:solidFill>
                  <a:srgbClr val="0000FF"/>
                </a:solidFill>
                <a:latin typeface="Helvetica Neue Light"/>
                <a:cs typeface="Helvetica Neue Light"/>
              </a:rPr>
              <a:t>@garywmendel</a:t>
            </a:r>
          </a:p>
          <a:p>
            <a:endParaRPr lang="en-US" sz="2400" spc="-15" dirty="0">
              <a:solidFill>
                <a:srgbClr val="0000FF"/>
              </a:solidFill>
              <a:latin typeface="Helvetica Neue Light"/>
              <a:cs typeface="Helvetica Neue Light"/>
            </a:endParaRPr>
          </a:p>
          <a:p>
            <a:r>
              <a:rPr lang="en-US" sz="2400" spc="-15" dirty="0" smtClean="0">
                <a:solidFill>
                  <a:srgbClr val="0000FF"/>
                </a:solidFill>
                <a:latin typeface="Helvetica Neue Light"/>
                <a:cs typeface="Helvetica Neue Light"/>
              </a:rPr>
              <a:t>@</a:t>
            </a:r>
            <a:r>
              <a:rPr lang="en-US" sz="2400" spc="-15" dirty="0" err="1" smtClean="0">
                <a:solidFill>
                  <a:srgbClr val="0000FF"/>
                </a:solidFill>
                <a:latin typeface="Helvetica Neue Light"/>
                <a:cs typeface="Helvetica Neue Light"/>
              </a:rPr>
              <a:t>YoYopine</a:t>
            </a:r>
            <a:endParaRPr lang="en-US" sz="2400" spc="-15" dirty="0" smtClean="0">
              <a:solidFill>
                <a:srgbClr val="0000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5550408" y="1490472"/>
            <a:ext cx="3246119" cy="5782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81000" y="228600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2424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343400" y="22860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collect a lot of data…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343400" y="2286000"/>
            <a:ext cx="533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Problem: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don</a:t>
            </a:r>
            <a:r>
              <a:rPr lang="fr-F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 present the content in an organized (or particularly useful) way…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2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343400" y="2286000"/>
            <a:ext cx="53340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Hypothesis: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is highly likely that over time, with the creation of many questions (polls and brainstorms), </a:t>
            </a:r>
            <a:r>
              <a:rPr lang="en-US" sz="2800" b="1" i="1" dirty="0" smtClean="0">
                <a:solidFill>
                  <a:srgbClr val="0000FF"/>
                </a:solidFill>
              </a:rPr>
              <a:t>NATURAL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categories have emerged.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2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Question/Challenge/Need:  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natural content '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Categories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' that have been created via app usage?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content is presented in ‘Explore’ view today simply chronologically.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9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5" name="Picture 4" descr="IMG_477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content is presented in ‘Explore’ view today simply chronologically.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1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2160</TotalTime>
  <Words>1685</Words>
  <Application>Microsoft Macintosh PowerPoint</Application>
  <PresentationFormat>Custom</PresentationFormat>
  <Paragraphs>222</Paragraphs>
  <Slides>36</Slides>
  <Notes>30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Yopine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DCTech Meetup 1-23-2014</dc:title>
  <dc:subject/>
  <dc:creator>Gary William Mendel</dc:creator>
  <cp:keywords/>
  <dc:description/>
  <cp:lastModifiedBy>Gary William Mendel</cp:lastModifiedBy>
  <cp:revision>278</cp:revision>
  <dcterms:created xsi:type="dcterms:W3CDTF">2014-01-22T11:11:25Z</dcterms:created>
  <dcterms:modified xsi:type="dcterms:W3CDTF">2015-03-11T23:43:03Z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2014-01-13T05:00:00Z</vt:filetime>
  </property>
  <property fmtid="{D5CDD505-2E9C-101B-9397-08002B2CF9AE}" pid="3" name="LastSaved">
    <vt:filetime>2014-01-21T05:00:00Z</vt:filetime>
  </property>
</Properties>
</file>